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AAEC-72CC-4E44-958A-C7FD8A346172}" type="datetimeFigureOut">
              <a:rPr lang="nl-NL" smtClean="0"/>
              <a:t>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C1-9EFE-47B6-9161-0F06D365E3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84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AAEC-72CC-4E44-958A-C7FD8A346172}" type="datetimeFigureOut">
              <a:rPr lang="nl-NL" smtClean="0"/>
              <a:t>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C1-9EFE-47B6-9161-0F06D365E3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91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AAEC-72CC-4E44-958A-C7FD8A346172}" type="datetimeFigureOut">
              <a:rPr lang="nl-NL" smtClean="0"/>
              <a:t>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C1-9EFE-47B6-9161-0F06D365E3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68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AAEC-72CC-4E44-958A-C7FD8A346172}" type="datetimeFigureOut">
              <a:rPr lang="nl-NL" smtClean="0"/>
              <a:t>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C1-9EFE-47B6-9161-0F06D365E3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3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AAEC-72CC-4E44-958A-C7FD8A346172}" type="datetimeFigureOut">
              <a:rPr lang="nl-NL" smtClean="0"/>
              <a:t>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C1-9EFE-47B6-9161-0F06D365E3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79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AAEC-72CC-4E44-958A-C7FD8A346172}" type="datetimeFigureOut">
              <a:rPr lang="nl-NL" smtClean="0"/>
              <a:t>2-12-2015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C1-9EFE-47B6-9161-0F06D365E3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66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AAEC-72CC-4E44-958A-C7FD8A346172}" type="datetimeFigureOut">
              <a:rPr lang="nl-NL" smtClean="0"/>
              <a:t>2-12-2015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C1-9EFE-47B6-9161-0F06D365E3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98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AAEC-72CC-4E44-958A-C7FD8A346172}" type="datetimeFigureOut">
              <a:rPr lang="nl-NL" smtClean="0"/>
              <a:t>2-12-2015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C1-9EFE-47B6-9161-0F06D365E3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9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AAEC-72CC-4E44-958A-C7FD8A346172}" type="datetimeFigureOut">
              <a:rPr lang="nl-NL" smtClean="0"/>
              <a:t>2-12-2015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C1-9EFE-47B6-9161-0F06D365E3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18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AAEC-72CC-4E44-958A-C7FD8A346172}" type="datetimeFigureOut">
              <a:rPr lang="nl-NL" smtClean="0"/>
              <a:t>2-12-2015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C1-9EFE-47B6-9161-0F06D365E3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85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AAEC-72CC-4E44-958A-C7FD8A346172}" type="datetimeFigureOut">
              <a:rPr lang="nl-NL" smtClean="0"/>
              <a:t>2-12-2015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C1-9EFE-47B6-9161-0F06D365E3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98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1AAEC-72CC-4E44-958A-C7FD8A346172}" type="datetimeFigureOut">
              <a:rPr lang="nl-NL" smtClean="0"/>
              <a:t>2-12-2015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CCCC1-9EFE-47B6-9161-0F06D365E3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65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nmala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9" y="1122363"/>
            <a:ext cx="10832852" cy="54992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Kijken</a:t>
            </a:r>
            <a:br>
              <a:rPr lang="nl-NL" dirty="0" smtClean="0"/>
            </a:br>
            <a:r>
              <a:rPr lang="nl-NL" sz="3600" dirty="0" smtClean="0"/>
              <a:t>&amp;</a:t>
            </a:r>
            <a:br>
              <a:rPr lang="nl-NL" sz="3600" dirty="0" smtClean="0"/>
            </a:br>
            <a:r>
              <a:rPr lang="nl-NL" sz="3600" dirty="0" smtClean="0"/>
              <a:t>natuur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effectLst/>
              </a:rPr>
              <a:t>Gericht of met aandacht waarnemen met het oog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74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256" y="580778"/>
            <a:ext cx="8238185" cy="595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653" y="2435583"/>
            <a:ext cx="4286250" cy="25908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400" y="348131"/>
            <a:ext cx="2619375" cy="17430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442" y="347998"/>
            <a:ext cx="2847975" cy="16002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490" y="5510748"/>
            <a:ext cx="4124325" cy="11049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58" y="376909"/>
            <a:ext cx="2237449" cy="29772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8375" y="2546494"/>
            <a:ext cx="2438400" cy="16478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907" y="3670478"/>
            <a:ext cx="2286000" cy="1524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3650" y="46496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Ode aan de natuur, Kathy Klein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www.danmala.com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Maak een natuurmandala.</a:t>
            </a:r>
          </a:p>
          <a:p>
            <a:r>
              <a:rPr lang="nl-NL" dirty="0" smtClean="0"/>
              <a:t>Fotografeer de gemaakte mandala’s en verwerk deze in je inspiratieboek.</a:t>
            </a:r>
          </a:p>
          <a:p>
            <a:r>
              <a:rPr lang="nl-NL" dirty="0" smtClean="0"/>
              <a:t>Ga op zoek naar een toepasselijke natuuractiviteit met de focus op kijken. </a:t>
            </a:r>
          </a:p>
          <a:p>
            <a:r>
              <a:rPr lang="nl-NL" dirty="0" smtClean="0"/>
              <a:t>Verwerk deze in je inspiratieboek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09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07" y="193183"/>
            <a:ext cx="11472191" cy="64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4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1237" y="-3689883"/>
            <a:ext cx="15751452" cy="222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12650" t="9815" r="34394" b="5369"/>
          <a:stretch/>
        </p:blipFill>
        <p:spPr>
          <a:xfrm>
            <a:off x="2230432" y="141668"/>
            <a:ext cx="7351452" cy="6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50</Words>
  <Application>Microsoft Office PowerPoint</Application>
  <PresentationFormat>Breedbeeld</PresentationFormat>
  <Paragraphs>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Kijken &amp; natuur </vt:lpstr>
      <vt:lpstr>PowerPoint-presentatie</vt:lpstr>
      <vt:lpstr>PowerPoint-presentatie</vt:lpstr>
      <vt:lpstr>Ode aan de natuur, Kathy Klein 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Kijken</dc:title>
  <dc:creator>Jacqueline de Wit</dc:creator>
  <cp:lastModifiedBy>Jacqueline de Wit</cp:lastModifiedBy>
  <cp:revision>10</cp:revision>
  <dcterms:created xsi:type="dcterms:W3CDTF">2015-11-26T07:49:38Z</dcterms:created>
  <dcterms:modified xsi:type="dcterms:W3CDTF">2015-12-02T11:18:58Z</dcterms:modified>
</cp:coreProperties>
</file>